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5" r:id="rId6"/>
    <p:sldId id="260" r:id="rId7"/>
    <p:sldId id="266" r:id="rId8"/>
    <p:sldId id="267" r:id="rId9"/>
    <p:sldId id="261" r:id="rId10"/>
    <p:sldId id="270" r:id="rId11"/>
    <p:sldId id="271" r:id="rId12"/>
    <p:sldId id="262" r:id="rId13"/>
    <p:sldId id="269" r:id="rId14"/>
    <p:sldId id="264" r:id="rId15"/>
    <p:sldId id="263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Vink" initials="DV" lastIdx="4" clrIdx="0">
    <p:extLst>
      <p:ext uri="{19B8F6BF-5375-455C-9EA6-DF929625EA0E}">
        <p15:presenceInfo xmlns:p15="http://schemas.microsoft.com/office/powerpoint/2012/main" userId="3eb7a14a1b53fff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3091" autoAdjust="0"/>
  </p:normalViewPr>
  <p:slideViewPr>
    <p:cSldViewPr snapToGrid="0">
      <p:cViewPr varScale="1">
        <p:scale>
          <a:sx n="105" d="100"/>
          <a:sy n="105" d="100"/>
        </p:scale>
        <p:origin x="120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D8AB2-3F40-4CF2-A4F5-43C2ADC41E85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C4730F-D3DA-4E4C-AF27-C87DFECE9D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0506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C4730F-D3DA-4E4C-AF27-C87DFECE9D4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5613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C4730F-D3DA-4E4C-AF27-C87DFECE9D4C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4587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434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4212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2023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640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1694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5594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0707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8845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519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3549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0433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435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orizontal Scroll 5"/>
          <p:cNvSpPr/>
          <p:nvPr/>
        </p:nvSpPr>
        <p:spPr>
          <a:xfrm>
            <a:off x="2453409" y="2424023"/>
            <a:ext cx="7674004" cy="2146523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3115250" y="3143341"/>
            <a:ext cx="63503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latin typeface="Moyko" panose="02000506080000020004" pitchFamily="2" charset="0"/>
              </a:rPr>
              <a:t>Project Ninja Outbreak</a:t>
            </a:r>
          </a:p>
        </p:txBody>
      </p:sp>
    </p:spTree>
    <p:extLst>
      <p:ext uri="{BB962C8B-B14F-4D97-AF65-F5344CB8AC3E}">
        <p14:creationId xmlns:p14="http://schemas.microsoft.com/office/powerpoint/2010/main" val="65005383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4347554" y="2844917"/>
            <a:ext cx="3216297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4595239" y="3109992"/>
            <a:ext cx="3567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Asset Showcase</a:t>
            </a:r>
          </a:p>
        </p:txBody>
      </p:sp>
    </p:spTree>
    <p:extLst>
      <p:ext uri="{BB962C8B-B14F-4D97-AF65-F5344CB8AC3E}">
        <p14:creationId xmlns:p14="http://schemas.microsoft.com/office/powerpoint/2010/main" val="635091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Horizontal Scroll 11"/>
          <p:cNvSpPr/>
          <p:nvPr/>
        </p:nvSpPr>
        <p:spPr>
          <a:xfrm>
            <a:off x="588350" y="168000"/>
            <a:ext cx="11073427" cy="6516264"/>
          </a:xfrm>
          <a:prstGeom prst="horizontalScroll">
            <a:avLst>
              <a:gd name="adj" fmla="val 6127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 flipH="1">
            <a:off x="1112530" y="511623"/>
            <a:ext cx="42458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The Collector’s Building </a:t>
            </a:r>
          </a:p>
        </p:txBody>
      </p:sp>
    </p:spTree>
    <p:extLst>
      <p:ext uri="{BB962C8B-B14F-4D97-AF65-F5344CB8AC3E}">
        <p14:creationId xmlns:p14="http://schemas.microsoft.com/office/powerpoint/2010/main" val="385570597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Horizontal Scroll 11"/>
          <p:cNvSpPr/>
          <p:nvPr/>
        </p:nvSpPr>
        <p:spPr>
          <a:xfrm>
            <a:off x="588350" y="168000"/>
            <a:ext cx="11073427" cy="6516264"/>
          </a:xfrm>
          <a:prstGeom prst="horizontalScroll">
            <a:avLst>
              <a:gd name="adj" fmla="val 6127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282" y="1118860"/>
            <a:ext cx="9188856" cy="495005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flipH="1">
            <a:off x="1112533" y="511623"/>
            <a:ext cx="1917667" cy="607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Gun Guard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506" y="1118860"/>
            <a:ext cx="9122155" cy="495005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457" y="1118861"/>
            <a:ext cx="9188855" cy="4950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3545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rizontal Scroll 2"/>
          <p:cNvSpPr/>
          <p:nvPr/>
        </p:nvSpPr>
        <p:spPr>
          <a:xfrm>
            <a:off x="588350" y="168000"/>
            <a:ext cx="11073427" cy="6373546"/>
          </a:xfrm>
          <a:prstGeom prst="horizontalScroll">
            <a:avLst>
              <a:gd name="adj" fmla="val 6127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 flipH="1">
            <a:off x="1112532" y="511623"/>
            <a:ext cx="27370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Main Character</a:t>
            </a:r>
          </a:p>
        </p:txBody>
      </p:sp>
    </p:spTree>
    <p:extLst>
      <p:ext uri="{BB962C8B-B14F-4D97-AF65-F5344CB8AC3E}">
        <p14:creationId xmlns:p14="http://schemas.microsoft.com/office/powerpoint/2010/main" val="40323132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9" y="147570"/>
            <a:ext cx="1595606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946042" y="412645"/>
            <a:ext cx="8578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UML</a:t>
            </a:r>
          </a:p>
        </p:txBody>
      </p:sp>
    </p:spTree>
    <p:extLst>
      <p:ext uri="{BB962C8B-B14F-4D97-AF65-F5344CB8AC3E}">
        <p14:creationId xmlns:p14="http://schemas.microsoft.com/office/powerpoint/2010/main" val="3485436297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8" y="147570"/>
            <a:ext cx="4904071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946041" y="412645"/>
            <a:ext cx="66767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Wat </a:t>
            </a:r>
            <a:r>
              <a:rPr lang="en-GB" sz="3200" dirty="0" err="1">
                <a:latin typeface="Moyko" panose="02000506080000020004" pitchFamily="2" charset="0"/>
              </a:rPr>
              <a:t>gaat</a:t>
            </a:r>
            <a:r>
              <a:rPr lang="en-GB" sz="3200" dirty="0">
                <a:latin typeface="Moyko" panose="02000506080000020004" pitchFamily="2" charset="0"/>
              </a:rPr>
              <a:t> </a:t>
            </a:r>
            <a:r>
              <a:rPr lang="en-GB" sz="3200" dirty="0" err="1">
                <a:latin typeface="Moyko" panose="02000506080000020004" pitchFamily="2" charset="0"/>
              </a:rPr>
              <a:t>er</a:t>
            </a:r>
            <a:r>
              <a:rPr lang="en-GB" sz="3200" dirty="0">
                <a:latin typeface="Moyko" panose="02000506080000020004" pitchFamily="2" charset="0"/>
              </a:rPr>
              <a:t> nog </a:t>
            </a:r>
            <a:r>
              <a:rPr lang="en-GB" sz="3200" dirty="0" err="1">
                <a:latin typeface="Moyko" panose="02000506080000020004" pitchFamily="2" charset="0"/>
              </a:rPr>
              <a:t>komen</a:t>
            </a:r>
            <a:endParaRPr lang="en-GB" sz="3200" dirty="0">
              <a:latin typeface="Moyko" panose="02000506080000020004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63972" y="1527572"/>
            <a:ext cx="5567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Moyko" panose="02000506080000020004" pitchFamily="2" charset="0"/>
              </a:rPr>
              <a:t>- </a:t>
            </a:r>
          </a:p>
        </p:txBody>
      </p:sp>
    </p:spTree>
    <p:extLst>
      <p:ext uri="{BB962C8B-B14F-4D97-AF65-F5344CB8AC3E}">
        <p14:creationId xmlns:p14="http://schemas.microsoft.com/office/powerpoint/2010/main" val="3640895802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4439825" y="2363454"/>
            <a:ext cx="3429032" cy="1794352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5628121" y="2565826"/>
            <a:ext cx="10524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latin typeface="Moyko" panose="02000506080000020004" pitchFamily="2" charset="0"/>
              </a:rPr>
              <a:t>End</a:t>
            </a:r>
          </a:p>
        </p:txBody>
      </p:sp>
      <p:sp>
        <p:nvSpPr>
          <p:cNvPr id="4" name="TextBox 3"/>
          <p:cNvSpPr txBox="1"/>
          <p:nvPr/>
        </p:nvSpPr>
        <p:spPr>
          <a:xfrm flipH="1">
            <a:off x="5037483" y="3335267"/>
            <a:ext cx="24165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Nog </a:t>
            </a:r>
            <a:r>
              <a:rPr lang="en-GB" sz="3200" dirty="0" err="1">
                <a:latin typeface="Moyko" panose="02000506080000020004" pitchFamily="2" charset="0"/>
              </a:rPr>
              <a:t>Vragen</a:t>
            </a:r>
            <a:r>
              <a:rPr lang="en-GB" sz="3200" dirty="0">
                <a:latin typeface="Baskerville Old Face" panose="02020602080505020303" pitchFamily="18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12611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rizontal Scroll 3"/>
          <p:cNvSpPr/>
          <p:nvPr/>
        </p:nvSpPr>
        <p:spPr>
          <a:xfrm>
            <a:off x="549078" y="147570"/>
            <a:ext cx="3025395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/>
          <p:cNvSpPr txBox="1"/>
          <p:nvPr/>
        </p:nvSpPr>
        <p:spPr>
          <a:xfrm>
            <a:off x="1263972" y="1527572"/>
            <a:ext cx="556765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Moyko" panose="02000506080000020004" pitchFamily="2" charset="0"/>
              </a:rPr>
              <a:t>- David Vink ( Producer ) 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Walter </a:t>
            </a:r>
            <a:r>
              <a:rPr lang="en-GB" sz="2400" dirty="0" err="1">
                <a:latin typeface="Moyko" panose="02000506080000020004" pitchFamily="2" charset="0"/>
              </a:rPr>
              <a:t>Hulsebos</a:t>
            </a:r>
            <a:r>
              <a:rPr lang="en-GB" sz="2400" dirty="0">
                <a:latin typeface="Moyko" panose="02000506080000020004" pitchFamily="2" charset="0"/>
              </a:rPr>
              <a:t> ( Lead Dev )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Benjamin </a:t>
            </a:r>
            <a:r>
              <a:rPr lang="en-GB" sz="2400" dirty="0" err="1">
                <a:latin typeface="Moyko" panose="02000506080000020004" pitchFamily="2" charset="0"/>
              </a:rPr>
              <a:t>Vos</a:t>
            </a:r>
            <a:r>
              <a:rPr lang="en-GB" sz="2400" dirty="0">
                <a:latin typeface="Moyko" panose="02000506080000020004" pitchFamily="2" charset="0"/>
              </a:rPr>
              <a:t> ( Lead Art )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Rick </a:t>
            </a:r>
            <a:r>
              <a:rPr lang="en-GB" sz="2400" dirty="0" err="1">
                <a:latin typeface="Moyko" panose="02000506080000020004" pitchFamily="2" charset="0"/>
              </a:rPr>
              <a:t>Greeve</a:t>
            </a:r>
            <a:r>
              <a:rPr lang="en-GB" sz="2400" dirty="0">
                <a:latin typeface="Moyko" panose="02000506080000020004" pitchFamily="2" charset="0"/>
              </a:rPr>
              <a:t> ( Level Designer )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</a:t>
            </a:r>
            <a:r>
              <a:rPr lang="en-GB" sz="2400" dirty="0" err="1">
                <a:latin typeface="Moyko" panose="02000506080000020004" pitchFamily="2" charset="0"/>
              </a:rPr>
              <a:t>Hadewij</a:t>
            </a:r>
            <a:r>
              <a:rPr lang="en-GB" sz="2400" dirty="0">
                <a:latin typeface="Moyko" panose="02000506080000020004" pitchFamily="2" charset="0"/>
              </a:rPr>
              <a:t> Homan ( QA )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pPr marL="285750" indent="-285750">
              <a:buFontTx/>
              <a:buChar char="-"/>
            </a:pPr>
            <a:r>
              <a:rPr lang="en-GB" sz="2400" dirty="0">
                <a:latin typeface="Moyko" panose="02000506080000020004" pitchFamily="2" charset="0"/>
              </a:rPr>
              <a:t>Rief </a:t>
            </a:r>
            <a:r>
              <a:rPr lang="en-GB" sz="2400" dirty="0" err="1">
                <a:latin typeface="Moyko" panose="02000506080000020004" pitchFamily="2" charset="0"/>
              </a:rPr>
              <a:t>Haalboom</a:t>
            </a:r>
            <a:r>
              <a:rPr lang="en-GB" sz="2400" dirty="0">
                <a:latin typeface="Moyko" panose="02000506080000020004" pitchFamily="2" charset="0"/>
              </a:rPr>
              <a:t> ( </a:t>
            </a:r>
            <a:r>
              <a:rPr lang="en-GB" sz="2400" dirty="0" err="1">
                <a:latin typeface="Moyko" panose="02000506080000020004" pitchFamily="2" charset="0"/>
              </a:rPr>
              <a:t>Ux</a:t>
            </a:r>
            <a:r>
              <a:rPr lang="en-GB" sz="2400" dirty="0">
                <a:latin typeface="Moyko" panose="02000506080000020004" pitchFamily="2" charset="0"/>
              </a:rPr>
              <a:t> )</a:t>
            </a:r>
          </a:p>
          <a:p>
            <a:pPr marL="285750" indent="-285750">
              <a:buFontTx/>
              <a:buChar char="-"/>
            </a:pPr>
            <a:endParaRPr lang="en-GB" sz="2400" dirty="0">
              <a:latin typeface="Moyko" panose="02000506080000020004" pitchFamily="2" charset="0"/>
            </a:endParaRPr>
          </a:p>
          <a:p>
            <a:pPr marL="285750" indent="-285750">
              <a:buFontTx/>
              <a:buChar char="-"/>
            </a:pPr>
            <a:r>
              <a:rPr lang="en-GB" sz="2400" dirty="0">
                <a:latin typeface="Moyko" panose="02000506080000020004" pitchFamily="2" charset="0"/>
              </a:rPr>
              <a:t>Paige Bemelmans ( </a:t>
            </a:r>
            <a:r>
              <a:rPr lang="en-GB" sz="2400" dirty="0" err="1">
                <a:latin typeface="Moyko" panose="02000506080000020004" pitchFamily="2" charset="0"/>
              </a:rPr>
              <a:t>Plannings</a:t>
            </a:r>
            <a:r>
              <a:rPr lang="en-GB" sz="2400" dirty="0">
                <a:latin typeface="Moyko" panose="02000506080000020004" pitchFamily="2" charset="0"/>
              </a:rPr>
              <a:t> Manager )</a:t>
            </a:r>
          </a:p>
        </p:txBody>
      </p:sp>
      <p:sp>
        <p:nvSpPr>
          <p:cNvPr id="3" name="TextBox 2"/>
          <p:cNvSpPr txBox="1"/>
          <p:nvPr/>
        </p:nvSpPr>
        <p:spPr>
          <a:xfrm flipH="1">
            <a:off x="1004236" y="412645"/>
            <a:ext cx="21150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err="1">
                <a:latin typeface="Moyko" panose="02000506080000020004" pitchFamily="2" charset="0"/>
              </a:rPr>
              <a:t>Introducties</a:t>
            </a:r>
            <a:endParaRPr lang="en-GB" sz="3200" dirty="0">
              <a:latin typeface="Moyko" panose="0200050608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44054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8" y="147570"/>
            <a:ext cx="3956420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 flipH="1">
            <a:off x="872253" y="412645"/>
            <a:ext cx="33100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Table of Contents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63972" y="1527572"/>
            <a:ext cx="501373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Moyko" panose="02000506080000020004" pitchFamily="2" charset="0"/>
              </a:rPr>
              <a:t>- Het </a:t>
            </a:r>
            <a:r>
              <a:rPr lang="en-GB" sz="2400" dirty="0" err="1">
                <a:latin typeface="Moyko" panose="02000506080000020004" pitchFamily="2" charset="0"/>
              </a:rPr>
              <a:t>Verhaal</a:t>
            </a:r>
            <a:endParaRPr lang="en-GB" sz="2400" dirty="0">
              <a:latin typeface="Moyko" panose="02000506080000020004" pitchFamily="2" charset="0"/>
            </a:endParaRP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De Gameplay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Prototype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Asset Showcase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pPr marL="342900" indent="-342900">
              <a:buFontTx/>
              <a:buChar char="-"/>
            </a:pPr>
            <a:r>
              <a:rPr lang="en-GB" sz="2400" dirty="0">
                <a:latin typeface="Moyko" panose="02000506080000020004" pitchFamily="2" charset="0"/>
              </a:rPr>
              <a:t>UML </a:t>
            </a:r>
          </a:p>
          <a:p>
            <a:pPr marL="342900" indent="-342900">
              <a:buFontTx/>
              <a:buChar char="-"/>
            </a:pPr>
            <a:endParaRPr lang="en-GB" sz="2400" dirty="0">
              <a:latin typeface="Moyko" panose="02000506080000020004" pitchFamily="2" charset="0"/>
            </a:endParaRPr>
          </a:p>
          <a:p>
            <a:pPr marL="342900" indent="-342900">
              <a:buFontTx/>
              <a:buChar char="-"/>
            </a:pPr>
            <a:r>
              <a:rPr lang="en-GB" sz="2400" dirty="0">
                <a:latin typeface="Moyko" panose="02000506080000020004" pitchFamily="2" charset="0"/>
              </a:rPr>
              <a:t>Wat </a:t>
            </a:r>
            <a:r>
              <a:rPr lang="en-GB" sz="2400" dirty="0" err="1">
                <a:latin typeface="Moyko" panose="02000506080000020004" pitchFamily="2" charset="0"/>
              </a:rPr>
              <a:t>moet</a:t>
            </a:r>
            <a:r>
              <a:rPr lang="en-GB" sz="2400" dirty="0">
                <a:latin typeface="Moyko" panose="02000506080000020004" pitchFamily="2" charset="0"/>
              </a:rPr>
              <a:t> </a:t>
            </a:r>
            <a:r>
              <a:rPr lang="en-GB" sz="2400" dirty="0" err="1">
                <a:latin typeface="Moyko" panose="02000506080000020004" pitchFamily="2" charset="0"/>
              </a:rPr>
              <a:t>er</a:t>
            </a:r>
            <a:r>
              <a:rPr lang="en-GB" sz="2400" dirty="0">
                <a:latin typeface="Moyko" panose="02000506080000020004" pitchFamily="2" charset="0"/>
              </a:rPr>
              <a:t> nog </a:t>
            </a:r>
            <a:r>
              <a:rPr lang="en-GB" sz="2400" dirty="0" err="1">
                <a:latin typeface="Moyko" panose="02000506080000020004" pitchFamily="2" charset="0"/>
              </a:rPr>
              <a:t>gebeuren</a:t>
            </a:r>
            <a:endParaRPr lang="en-GB" sz="2400" dirty="0">
              <a:latin typeface="Moyko" panose="0200050608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07970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490" y="47633"/>
            <a:ext cx="9700752" cy="6858000"/>
          </a:xfrm>
          <a:prstGeom prst="rect">
            <a:avLst/>
          </a:prstGeom>
        </p:spPr>
      </p:pic>
      <p:sp>
        <p:nvSpPr>
          <p:cNvPr id="2" name="Horizontal Scroll 1"/>
          <p:cNvSpPr/>
          <p:nvPr/>
        </p:nvSpPr>
        <p:spPr>
          <a:xfrm>
            <a:off x="549078" y="147570"/>
            <a:ext cx="3025395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1004235" y="412645"/>
            <a:ext cx="2179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Het </a:t>
            </a:r>
            <a:r>
              <a:rPr lang="en-GB" sz="3200" dirty="0" err="1">
                <a:latin typeface="Moyko" panose="02000506080000020004" pitchFamily="2" charset="0"/>
              </a:rPr>
              <a:t>verhaal</a:t>
            </a:r>
            <a:endParaRPr lang="en-GB" sz="3200" dirty="0">
              <a:latin typeface="Moyko" panose="0200050608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32080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rizontal Scroll 2"/>
          <p:cNvSpPr/>
          <p:nvPr/>
        </p:nvSpPr>
        <p:spPr>
          <a:xfrm>
            <a:off x="657362" y="219759"/>
            <a:ext cx="11073427" cy="6373546"/>
          </a:xfrm>
          <a:prstGeom prst="horizontalScroll">
            <a:avLst>
              <a:gd name="adj" fmla="val 6127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554" y="842294"/>
            <a:ext cx="7255042" cy="51284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554" y="842293"/>
            <a:ext cx="7255042" cy="512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63246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8" y="147570"/>
            <a:ext cx="3025395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946043" y="412645"/>
            <a:ext cx="23541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De Gameplay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078" y="1527572"/>
            <a:ext cx="4990287" cy="25752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769" y="2089999"/>
            <a:ext cx="6619684" cy="4681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3211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rizontal Scroll 2"/>
          <p:cNvSpPr/>
          <p:nvPr/>
        </p:nvSpPr>
        <p:spPr>
          <a:xfrm>
            <a:off x="657362" y="219759"/>
            <a:ext cx="11073427" cy="6373546"/>
          </a:xfrm>
          <a:prstGeom prst="horizontalScroll">
            <a:avLst>
              <a:gd name="adj" fmla="val 6127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4102" y="817117"/>
            <a:ext cx="3452553" cy="51788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986" y="817117"/>
            <a:ext cx="4394578" cy="16600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986" y="2696928"/>
            <a:ext cx="5864921" cy="329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865199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88350" y="168000"/>
            <a:ext cx="11073427" cy="6373546"/>
          </a:xfrm>
          <a:prstGeom prst="horizontalScroll">
            <a:avLst>
              <a:gd name="adj" fmla="val 6127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439" y="810490"/>
            <a:ext cx="4987636" cy="28055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924" y="3038487"/>
            <a:ext cx="5105533" cy="2871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937029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4347554" y="2844917"/>
            <a:ext cx="3216297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>
            <a:off x="2915724" y="3048438"/>
            <a:ext cx="60799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latin typeface="Moyko" panose="02000506080000020004" pitchFamily="2" charset="0"/>
              </a:rPr>
              <a:t>Prototype</a:t>
            </a:r>
          </a:p>
        </p:txBody>
      </p:sp>
    </p:spTree>
    <p:extLst>
      <p:ext uri="{BB962C8B-B14F-4D97-AF65-F5344CB8AC3E}">
        <p14:creationId xmlns:p14="http://schemas.microsoft.com/office/powerpoint/2010/main" val="138628510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922</TotalTime>
  <Words>95</Words>
  <Application>Microsoft Office PowerPoint</Application>
  <PresentationFormat>Widescreen</PresentationFormat>
  <Paragraphs>41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Baskerville Old Face</vt:lpstr>
      <vt:lpstr>Calibri</vt:lpstr>
      <vt:lpstr>Calibri Light</vt:lpstr>
      <vt:lpstr>Moyko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Vink</dc:creator>
  <cp:lastModifiedBy>David Vink</cp:lastModifiedBy>
  <cp:revision>31</cp:revision>
  <dcterms:created xsi:type="dcterms:W3CDTF">2016-11-03T12:21:05Z</dcterms:created>
  <dcterms:modified xsi:type="dcterms:W3CDTF">2016-11-17T14:11:56Z</dcterms:modified>
</cp:coreProperties>
</file>

<file path=docProps/thumbnail.jpeg>
</file>